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48860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4_c617e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rnea Verticillata – a Rare Complication of Chloroquine Toxicity.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28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12-1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2">
  <a:themeElements>
    <a:clrScheme name="Theme1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2026-06-26T11:12:13Z</dcterms:created>
  <dcterms:modified xsi:type="dcterms:W3CDTF">2026-06-26T11:12:13Z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