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183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4_c61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rnea Verticillata – a Rare Complication of Chloroquine Toxicity.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2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2026-10-24T00:35:18Z</dcterms:created>
  <dcterms:modified xsi:type="dcterms:W3CDTF">2026-10-24T00:35:18Z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