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62902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4_c617e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rnea Verticillata – a Rare Complication of Chloroquine Toxicity.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28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2-1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0">
  <a:themeElements>
    <a:clrScheme name="Theme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2026-09-05T12:52:29Z</dcterms:created>
  <dcterms:modified xsi:type="dcterms:W3CDTF">2026-09-05T12:52:29Z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