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97571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454_c617e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rnea Verticillata – a Rare Complication of Chloroquine Toxicity. Case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228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7745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3;(4):12-1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">
  <a:themeElements>
    <a:clrScheme name="Theme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2026-05-16T19:24:04Z</dcterms:created>
  <dcterms:modified xsi:type="dcterms:W3CDTF">2026-05-16T19:24:04Z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