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8403476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7455_ff3ac_o1.jpg"/>
  <Relationship Id="rId3" Type="http://schemas.openxmlformats.org/officeDocument/2006/relationships/image" Target="../media/oku-logo2.gif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Syphilitic Chorioretinitis – two case Reports and Literature 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3048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oku/17745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Ophthalmology 2023;(4):8-11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610350"/>
            <a:ext cx="952500" cy="1619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1">
  <a:themeElements>
    <a:clrScheme name="Theme2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1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1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2026-05-21T18:13:23Z</dcterms:created>
  <dcterms:modified xsi:type="dcterms:W3CDTF">2026-05-21T18:13:23Z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