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84323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455_ff3ac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yphilitic Chorioretinitis – two case Reports and Literature 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048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45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8-1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1">
  <a:themeElements>
    <a:clrScheme name="Theme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2026-10-01T03:55:57Z</dcterms:created>
  <dcterms:modified xsi:type="dcterms:W3CDTF">2026-10-01T03:55:57Z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