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58398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5_ff3ac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yphilitic Chorioretinitis – two case Reports and Literature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48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8-1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0">
  <a:themeElements>
    <a:clrScheme name="Theme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2026-10-21T07:28:36Z</dcterms:created>
  <dcterms:modified xsi:type="dcterms:W3CDTF">2026-10-21T07:28:36Z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