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8808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6_e796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ilateral Periorbital Necrotizing Fasciitis –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5-1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">
  <a:themeElements>
    <a:clrScheme name="Theme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2026-08-04T17:29:01Z</dcterms:created>
  <dcterms:modified xsi:type="dcterms:W3CDTF">2026-08-04T17:29:01Z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