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6294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6_e796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lateral Periorbital Necrotizing Fasciitis –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5-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2026-08-24T23:12:16Z</dcterms:created>
  <dcterms:modified xsi:type="dcterms:W3CDTF">2026-08-24T23:12:16Z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