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63126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6_e796f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nilateral Periorbital Necrotizing Fasciitis – A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95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5-1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2">
  <a:themeElements>
    <a:clrScheme name="Theme2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2026-06-04T23:16:29Z</dcterms:created>
  <dcterms:modified xsi:type="dcterms:W3CDTF">2026-06-04T23:16:29Z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