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6350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6_e796f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nilateral Periorbital Necrotizing Fasciitis –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5-1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2026-06-05T00:20:25Z</dcterms:created>
  <dcterms:modified xsi:type="dcterms:W3CDTF">2026-06-05T00:20:25Z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