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314451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77456_e796f_o1.jpg"/>
  <Relationship Id="rId3" Type="http://schemas.openxmlformats.org/officeDocument/2006/relationships/image" Target="../media/oku-logo2.gif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Unilateral Periorbital Necrotizing Fasciitis – A Case Report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6955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oku/177456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Ophthalmology 2023;(4):15-18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610350"/>
            <a:ext cx="952500" cy="1619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6">
  <a:themeElements>
    <a:clrScheme name="Theme2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2026-07-15T15:10:41Z</dcterms:created>
  <dcterms:modified xsi:type="dcterms:W3CDTF">2026-07-15T15:10:41Z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