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160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7_03788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tical Coherence Tomography Angiography in the Evaluation of Macular Retinal Microvasculature in Patients in the Early Clinical Stage of Alzheimer’s Disease – A Preliminary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-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2026-07-12T23:42:22Z</dcterms:created>
  <dcterms:modified xsi:type="dcterms:W3CDTF">2026-07-12T23:42:22Z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