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465581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7457_03788_o1.jpg"/>
  <Relationship Id="rId3" Type="http://schemas.openxmlformats.org/officeDocument/2006/relationships/image" Target="../media/oku-logo2.gif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Optical Coherence Tomography Angiography in the Evaluation of Macular Retinal Microvasculature in Patients in the Early Clinical Stage of Alzheimer’s Disease – A Preliminary Report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6383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oku/17745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Ophthalmology 2023;(4):1-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610350"/>
            <a:ext cx="952500" cy="1619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6">
  <a:themeElements>
    <a:clrScheme name="Theme7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2026-08-02T02:59:00Z</dcterms:created>
  <dcterms:modified xsi:type="dcterms:W3CDTF">2026-08-02T02:59:00Z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