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4324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89_ea85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asoprotective Effect of Sulodexide in Diabetic Retin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14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6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9-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2026-09-26T09:49:41Z</dcterms:created>
  <dcterms:modified xsi:type="dcterms:W3CDTF">2026-09-26T09:49:41Z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