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10305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689_ea85d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Vasoprotective Effect of Sulodexide in Diabetic Retin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114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68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9-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2026-07-26T17:26:26Z</dcterms:created>
  <dcterms:modified xsi:type="dcterms:W3CDTF">2026-07-26T17:26:26Z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