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8947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689_ea85d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asoprotective Effect of Sulodexide in Diabetic Retin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1144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68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9-2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2026-08-16T11:07:49Z</dcterms:created>
  <dcterms:modified xsi:type="dcterms:W3CDTF">2026-08-16T11:07:49Z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