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62902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689_ea85d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Vasoprotective Effect of Sulodexide in Diabetic Retin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114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68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9-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2">
  <a:themeElements>
    <a:clrScheme name="Theme4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2026-09-05T12:52:29Z</dcterms:created>
  <dcterms:modified xsi:type="dcterms:W3CDTF">2026-09-05T12:52:29Z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