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794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9_ea85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soprotective Effect of Sulodexide in Diabetic Retin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14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6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9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2026-06-28T16:13:08Z</dcterms:created>
  <dcterms:modified xsi:type="dcterms:W3CDTF">2026-06-28T16:13:08Z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