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87879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930_f773f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ospective Evaluation of Results of Surgical Treatment of Patients with Idiopathic Macular Hole by Phacovitrectomy and Combined Cataract and Vitrectomy Surger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847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8793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1):7-1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0">
  <a:themeElements>
    <a:clrScheme name="Theme2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2026-10-01T13:48:43Z</dcterms:created>
  <dcterms:modified xsi:type="dcterms:W3CDTF">2026-10-01T13:48:43Z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