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051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0_f773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spective Evaluation of Results of Surgical Treatment of Patients with Idiopathic Macular Hole by Phacovitrectomy and Combined Cataract and Vitrectomy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7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2026-08-22T08:54:14Z</dcterms:created>
  <dcterms:modified xsi:type="dcterms:W3CDTF">2026-08-22T08:54:14Z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