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3182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0_f773f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spective Evaluation of Results of Surgical Treatment of Patients with Idiopathic Macular Hole by Phacovitrectomy and Combined Cataract and Vitrectomy Surge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47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7-1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2026-10-21T20:45:50Z</dcterms:created>
  <dcterms:modified xsi:type="dcterms:W3CDTF">2026-10-21T20:45:50Z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