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14268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931_44cdb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valuation of Heavy Silicon Oil in the Treatment of Retinal Detachment Mainly Iinvolving Lower Quadra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543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8793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1):15-2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3">
  <a:themeElements>
    <a:clrScheme name="Theme8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2026-09-11T11:33:34Z</dcterms:created>
  <dcterms:modified xsi:type="dcterms:W3CDTF">2026-09-11T11:33:34Z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