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758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1_44cdb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Heavy Silicon Oil in the Treatment of Retinal Detachment Mainly Iinvolving Lower Quadr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43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15-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7">
  <a:themeElements>
    <a:clrScheme name="Theme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2026-06-22T20:19:33Z</dcterms:created>
  <dcterms:modified xsi:type="dcterms:W3CDTF">2026-06-22T20:19:33Z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