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446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2_9f6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osure of Full-thickness Macular Hole after Pars Plana Vitrectomy (23G) with Cataract Phacoemulsification, Artificial Intraocular Lens Implantation, and Silicone Oil Administration Due to Rhegmatogenous Retinal Detachment in the Right Eye in a 67-year-old Patient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1-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2026-08-01T23:53:17Z</dcterms:created>
  <dcterms:modified xsi:type="dcterms:W3CDTF">2026-08-01T23:53:17Z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