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9564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2_9f67e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losure of Full-thickness Macular Hole after Pars Plana Vitrectomy (23G) with Cataract Phacoemulsification, Artificial Intraocular Lens Implantation, and Silicone Oil Administration Due to Rhegmatogenous Retinal Detachment in the Right Eye in a 67-year-old Patient – a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050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1-2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0">
  <a:themeElements>
    <a:clrScheme name="Theme3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2026-05-13T13:36:13Z</dcterms:created>
  <dcterms:modified xsi:type="dcterms:W3CDTF">2026-05-13T13:36:13Z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