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8142641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87932_9f67e_o1.jpg"/>
  <Relationship Id="rId3" Type="http://schemas.openxmlformats.org/officeDocument/2006/relationships/image" Target="../media/oku-logo2.gif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Closure of Full-thickness Macular Hole after Pars Plana Vitrectomy (23G) with Cataract Phacoemulsification, Artificial Intraocular Lens Implantation, and Silicone Oil Administration Due to Rhegmatogenous Retinal Detachment in the Right Eye in a 67-year-old Patient – a Case Report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1050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oku/187932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Ophthalmology 2024;27(1):21-23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610350"/>
            <a:ext cx="952500" cy="16192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18">
  <a:themeElements>
    <a:clrScheme name="Theme18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18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18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2026-09-11T11:32:48Z</dcterms:created>
  <dcterms:modified xsi:type="dcterms:W3CDTF">2026-09-11T11:32:48Z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