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cular holes pose a significant threat to central vision, necessitating precise diagnosis and intervention with an occurrence of 1 per 1000 patients over the age of 55. This manuscript presents a case study of a 66-year-old man with a retinal detachment in the right eye and full-wall macular hole. 
The patient underwent a multi-step surgical intervention involving pars plana vitrectomy, internal limiting membrane peeling with silicone oil tamponade, retinal endophotocoagulation, and administration and removal of the perfluorocarbon liquid DK-line in the first step. The second stage of treatment comprised silicone oil removal via posterior access vitrectomy, injection of 25% SF6 into the right eye, and treatment of intraoperatively found macular hole with an inverted flap method.
The case underscores the association between macular hole and rhegmatogenous retinal detachment, with potential iatrogenic causes during vitrectomy. The inverted internal limiting membrane flap technique emerged as a superior strategy for managing full-thickness macular holes, demonstrating high closure rates and improved visual acuity postoperatively. This case study contributes to the evolving understanding of macular hole pathogenesis and reinforces the significance of tailored surgical approaches for optimal patient outcom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67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2_9f6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osure of Full-thickness Macular Hole after Pars Plana Vitrectomy (23G) with Cataract Phacoemulsification, Artificial Intraocular Lens Implantation, and Silicone Oil Administration Due to Rhegmatogenous Retinal Detachment in the Right Eye in a 67-year-old Patient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1-23]]></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2026-07-12T21:07:42Z</dcterms:created>
  <dcterms:modified xsi:type="dcterms:W3CDTF">2026-07-12T21:07:42Z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