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286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7937_6eeb4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acular Hole of the Left Eye in a 41-year-old Patient with Retinitis pigmentosa. A Case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581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8793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4;27(1):24-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3">
  <a:themeElements>
    <a:clrScheme name="Theme8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2026-06-02T14:59:29Z</dcterms:created>
  <dcterms:modified xsi:type="dcterms:W3CDTF">2026-06-02T14:59:29Z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