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117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7_6eeb4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cular Hole of the Left Eye in a 41-year-old Patient with Retinitis pigmentosa.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8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4-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2026-07-12T22:30:28Z</dcterms:created>
  <dcterms:modified xsi:type="dcterms:W3CDTF">2026-07-12T22:30:28Z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