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6922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8_b8356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Refractory Central Serous Retinal Detachment in the Presence of Optic Disc Pit –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240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7-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2">
  <a:themeElements>
    <a:clrScheme name="Theme4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2026-09-29T09:59:42Z</dcterms:created>
  <dcterms:modified xsi:type="dcterms:W3CDTF">2026-09-29T09:59:42Z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