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89474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8_b8356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fractory Central Serous Retinal Detachment in the Presence of Optic Disc Pit –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240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27-2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6">
  <a:themeElements>
    <a:clrScheme name="Theme3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2026-08-16T11:07:49Z</dcterms:created>
  <dcterms:modified xsi:type="dcterms:W3CDTF">2026-08-16T11:07:49Z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