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023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8_b8356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fractory Central Serous Retinal Detachment in the Presence of Optic Disc Pit –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24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7-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2026-07-26T17:14:44Z</dcterms:created>
  <dcterms:modified xsi:type="dcterms:W3CDTF">2026-07-26T17:14:44Z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