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mong congenital optic disc anomalies are megalopapilla, optic nerve aplasia and hypoplasia (de Morsier’s syndrome) and optic disc excavations. The latter are attributed to abnormal fetal fissure’s closure. There is a wide spectrum of these anomalies ranging from single optic disc pit, to multiple pits, to morning glory syndrome. Excavated defects of the optic disc are usually associated with retinal detachment in the macular region. It is usually confined to the macular region though a subtotal or total retinal detachment may occur. It requires treatment (a surgical approach in most cases) though a spontaneous resolution of the subretinal fluid within a short period of the detachment onset has been observed. We report a case of unilateral central serous retinal detachment in the presence of a bilateral optic disc pit refractory to primary treatment.]]></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476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8_b8356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fractory Central Serous Retinal Detachment in the Presence of Optic Disc Pit –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7-28]]></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2026-10-22T01:09:36Z</dcterms:created>
  <dcterms:modified xsi:type="dcterms:W3CDTF">2026-10-22T01:09:36Z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