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8725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9_6ec3d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nimally Invasive Vitreoretinal Surgery (25G, 27G) with High-speed Vitrectomy Cutter – Case Ser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9-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0">
  <a:themeElements>
    <a:clrScheme name="Theme7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2026-10-01T12:04:15Z</dcterms:created>
  <dcterms:modified xsi:type="dcterms:W3CDTF">2026-10-01T12:04:15Z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