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39680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7939_6ec3d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inimally Invasive Vitreoretinal Surgery (25G, 27G) with High-speed Vitrectomy Cutter – Case Seri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657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18793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4;27(1):29-3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0">
  <a:themeElements>
    <a:clrScheme name="Theme9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2026-08-22T06:35:32Z</dcterms:created>
  <dcterms:modified xsi:type="dcterms:W3CDTF">2026-08-22T06:35:32Z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