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372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9_6ec3d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nimally Invasive Vitreoretinal Surgery (25G, 27G) with High-speed Vitrectomy Cutter – Case Ser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9-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9">
  <a:themeElements>
    <a:clrScheme name="Theme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2026-09-11T10:03:00Z</dcterms:created>
  <dcterms:modified xsi:type="dcterms:W3CDTF">2026-09-11T10:03:00Z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