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53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9_6ec3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nimally Invasive Vitreoretinal Surgery (25G, 27G) with High-speed Vitrectomy Cutter – Case S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9-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2026-06-22T22:58:14Z</dcterms:created>
  <dcterms:modified xsi:type="dcterms:W3CDTF">2026-06-22T22:58:14Z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