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529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9_6ec3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nimally Invasive Vitreoretinal Surgery (25G, 27G) with High-speed Vitrectomy Cutter – Case S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9-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2026-08-02T02:11:37Z</dcterms:created>
  <dcterms:modified xsi:type="dcterms:W3CDTF">2026-08-02T02:11:37Z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