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40512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1663_5b46c_o1.jpg"/>
  <Relationship Id="rId3" Type="http://schemas.openxmlformats.org/officeDocument/2006/relationships/image" Target="../media/oku-logo2.gif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Pre-Descemet Corneal Dystrophy – Changes in Corneal Morphology in Confocal Microscop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86050" y="952500"/>
            <a:ext cx="3762375" cy="28575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oku/19166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Ophthalmology 2024;27(2):5-1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610350"/>
            <a:ext cx="952500" cy="1619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0">
  <a:themeElements>
    <a:clrScheme name="Theme8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2026-08-22T08:54:14Z</dcterms:created>
  <dcterms:modified xsi:type="dcterms:W3CDTF">2026-08-22T08:54:14Z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