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6582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1663_5b46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-Descemet Corneal Dystrophy – Changes in Corneal Morphology in Confocal Microscop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916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2):5-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2026-08-02T03:38:55Z</dcterms:created>
  <dcterms:modified xsi:type="dcterms:W3CDTF">2026-08-02T03:38:55Z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