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555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663_5b46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-Descemet Corneal Dystrophy – Changes in Corneal Morphology in Confocal Microsco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916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2):5-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2026-08-02T02:55:02Z</dcterms:created>
  <dcterms:modified xsi:type="dcterms:W3CDTF">2026-08-02T02:55:02Z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