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14263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1663_5b46c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re-Descemet Corneal Dystrophy – Changes in Corneal Morphology in Confocal Microscop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6050" y="952500"/>
            <a:ext cx="3762375" cy="2857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9166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4;27(2):5-1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4">
  <a:themeElements>
    <a:clrScheme name="Theme8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2026-09-11T11:32:44Z</dcterms:created>
  <dcterms:modified xsi:type="dcterms:W3CDTF">2026-09-11T11:32:44Z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