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stęp
Czerniak tęczówki stanowi 8% wszystkich czerniaków błony naczyniowej oka. Pod względem klinicznym czerniak tęczówki u dzieci i młodzieży różni się od czerniaka u dorosłych gdyż ma mniejszy rozmiar, mniejszy rozsiew w kącie przesączania, poza tym rzadziej powoduje jaskrę wtórną. U dzieci i młodzieży zwykle objawia się jako brązowy guzek, z lepszym rokowaniem niż u dorosłych ze względu na wcześniejsze wykrycie i mniejszy rozmiar.
Opis przypadku
12-letni chłopiec został przyjęty do Kliniki Okulistyki Dziecięcej w Białymstoku z powodu guzka tęczówki OL, obecnego od urodzenia ale ostatnio zmiana zaczęła się powiększać. Wykonano niezbędne badania dodatkowe (badanie w lampie szczelinowej, UBM, AS-OCT, gonioskopia, tonometria) a następnie pacjenta wysłano do Kliniki Okulistyki i Onkologii Okulistycznej w Krakowie z podejrzeniem czerniaka tęczówki. Po potwierdzeniu rozpoznania (stadium T1aNxMx) u chłopca zastosowano brachyterapię. Naszyto aplikator Ru-106 na rogówkę i twardówkę oka lewego, który następnie został usunięty po 2 dniach - te dwa zabiegi wykonano w znieczuleniu ogólnym. Nie stwierdzono powikłań w trakcie operacji jak również po zabiegach. Podczas ostatniego badania okulistycznego 8 miesięcy po zabiegach pacjent miał pełną ostrość wzroku, ośrodki optyczne pozostawały przezierne , ciśnienie wewnątrzgałkowe w obu oczach było prawidłowe. Chłopiec pozostaje pod ścisłą kontrolą onkologiczną i okulistyczną.
Wnioski
Ru-106 brachyterapia jest skuteczną i bezpieczną metodą leczenia w czerniaku tęczówki, z akceptowalnym poziomem ostrości wzroku w leczonym oku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813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6745_ee630_o1.jpg"/>
  <Relationship Id="rId3" Type="http://schemas.openxmlformats.org/officeDocument/2006/relationships/image" Target="../media/oku-logo2.gif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zerniak tęczówki u 12-letniego chłopca – opis przypadku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6717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23674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6;29(3):20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2026-10-22T10:31:34Z</dcterms:created>
  <dcterms:modified xsi:type="dcterms:W3CDTF">2026-10-22T10:31:34Z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