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813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1550_423c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mblyopia in the pediatric population – etiopathogenesis and current therapeutic approaches. A review of recent literat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67175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241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6;29(3):13-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2026-10-22T10:31:34Z</dcterms:created>
  <dcterms:modified xsi:type="dcterms:W3CDTF">2026-10-22T10:31:34Z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